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"/>
  </p:notesMasterIdLst>
  <p:sldIdLst>
    <p:sldId id="256" r:id="rId2"/>
    <p:sldId id="270" r:id="rId3"/>
    <p:sldId id="27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06177-E9FD-450B-B904-2BD5E187C6C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5D5F5-EAB6-4D64-AF34-EF1D152F1B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9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CCC486-53AB-5C48-983C-C2215C58A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062DE37-E4F0-D048-A661-35C12D741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3D5496-63C6-4F4B-B5EE-25217798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ED38FD-D41D-9143-BBE1-9EC00D9B5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46E592-8106-5F41-82F7-A12F9708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92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F8746D-2471-FA4F-AB19-A43E26C4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C3F377F-71EC-C44E-9CBF-E34EE65EA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6F9819-7CA9-0D40-BC74-082FC614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E00FA2-B3E5-F543-AFB3-017126512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3AE4DA-BDBA-4D4D-9ECC-03F874F91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36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5C2148C-94B9-E641-819C-80A0BB3D27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551C36E-C90F-7441-9FF4-28033E389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B88B72-96D6-3B4C-B8F4-0ADD18B9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37FEE1-ED37-6E42-A09A-6475D2C4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39D9E7-2A40-A846-8364-A6F1CD9F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301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A534C5-FC26-DD47-A645-E39B8738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59FE278-AE9D-A640-AF8F-64C20CA1B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26163D-9C25-7D40-B15E-5E1DA9A7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384FA5-938C-CC4A-96BC-12CC4D2A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8AB9-A994-483C-B99F-B5DF19098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42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554744-CEF4-4A04-B66D-FD2AF025F81E}"/>
              </a:ext>
            </a:extLst>
          </p:cNvPr>
          <p:cNvSpPr/>
          <p:nvPr userDrawn="1"/>
        </p:nvSpPr>
        <p:spPr>
          <a:xfrm>
            <a:off x="596895" y="0"/>
            <a:ext cx="11595102" cy="982494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C429F8-B34A-40D7-BD51-0EE333B745C1}"/>
              </a:ext>
            </a:extLst>
          </p:cNvPr>
          <p:cNvSpPr txBox="1"/>
          <p:nvPr userDrawn="1"/>
        </p:nvSpPr>
        <p:spPr>
          <a:xfrm rot="16200000">
            <a:off x="-2427790" y="3689635"/>
            <a:ext cx="540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Humnst777 BT" panose="020B0603030504020204" pitchFamily="34" charset="0"/>
              </a:rPr>
              <a:t>First International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  <a:latin typeface="Humnst777 BT" panose="020B0603030504020204" pitchFamily="34" charset="0"/>
              </a:rPr>
              <a:t>Nonlinear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Humnst777 BT" panose="020B0603030504020204" pitchFamily="34" charset="0"/>
              </a:rPr>
              <a:t> Dynamics Conference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umnst777 BT" panose="020B0603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E949D-692D-488D-9781-84A63A49D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13" y="88129"/>
            <a:ext cx="1236799" cy="82221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4F7324-5C2A-4114-AA97-C9EF5132A261}"/>
              </a:ext>
            </a:extLst>
          </p:cNvPr>
          <p:cNvSpPr txBox="1"/>
          <p:nvPr userDrawn="1"/>
        </p:nvSpPr>
        <p:spPr>
          <a:xfrm>
            <a:off x="1076724" y="387119"/>
            <a:ext cx="2988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NODYCON 2019</a:t>
            </a:r>
            <a:endParaRPr lang="en-US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E076A1C-F59A-444B-A398-448E9C10C4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0" y="-1348746"/>
            <a:ext cx="9397003" cy="5849124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D04F38CD-87CD-4B07-95B9-F50F118E8D2C}"/>
              </a:ext>
            </a:extLst>
          </p:cNvPr>
          <p:cNvSpPr/>
          <p:nvPr userDrawn="1"/>
        </p:nvSpPr>
        <p:spPr>
          <a:xfrm>
            <a:off x="596895" y="982494"/>
            <a:ext cx="11595102" cy="5875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6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527CE3-8A0A-5447-AB77-FFDE1A246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8FDB2E-71A7-3D45-B91D-06E237C88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B1B29A-D853-E541-8375-F2B5A38A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2A882A-2629-464D-809D-943F0C6B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5436F0-6615-C841-A1EF-F4C88A8C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64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431F0-95AB-0D46-A2E7-DB1C4D32F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1CC123-69A8-3841-B6B4-D6CEE5265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C522E0-5B82-2745-9544-D28DD8254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1811A8-DACB-8A4D-9F6E-7A0B513D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C4A9E7-3CF9-004D-A647-7375A017C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19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1F676-A0DD-2F49-9E8F-36538AA1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57F07C-7804-C442-9E25-CEE3E2167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6E4A35-D705-F041-B4E4-A2D968F80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790A22-7403-E749-B0E1-4052D3BD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B8610E-B5D5-AF4A-87F7-8480D70D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E95E9E-1B03-2E44-BBA9-A130B10B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33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8C379D-9F14-5F48-AD60-C7A4F6A31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D85B6E-A22E-7641-8D9A-A9A98E328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42C32F-21F8-A245-838F-8A0753E72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7853E0-570B-834A-89A9-3758439F12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7966F7D-333A-514C-9377-3CE13D05E4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F65C55E-CEBA-E445-B636-015287AA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E6FC32B-AC4A-9244-B3BB-5BB34A539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E128545-11C5-4548-948C-0250F46C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74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AA834-1160-1D41-A456-41D512BBB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2C1B10-28BF-084B-BFB4-04F3D0B9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20458C7-2F57-0841-A537-2A3796ED5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03665C-1019-F940-AFDB-ADDBF466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2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E007FB2-FB97-6F43-8B41-E5785A09F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39C5AD4-ECFE-8F47-BE11-83CCB3B74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1BB25D-5F95-E544-B6E3-2BDA3929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97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DC1CE-21D4-2F42-B63D-E692A6D9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D238AA-2E14-7648-A3EA-BA71D4A55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B0DE19-7C98-6242-8B57-6574C6AC3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4F0667-5F3F-DB4D-9945-9613D91E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EA89BE-9B54-0E43-A6B1-B13B7150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7B36BC-B6F0-4049-BDAE-9EA6E03B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33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B3A3CF-C9BB-B541-A112-6D03C2E32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08FFE91-4823-3E4D-9E59-8080FD8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C0D1F5-9C85-9E44-821D-1E668DA74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A3EC02-783B-0E46-9A32-C7DA9053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6-11/NOV</a:t>
            </a: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F8CF89-719F-1F40-BB76-3AE3CB1B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ED2CF0-140F-6246-BE75-A7AB9DC1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39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F00068D-A7A4-B24B-A919-3F1ACA90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B45ED0-05CB-414C-A1AB-F280BDD98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95605D-22C1-F446-AC8A-B830699B2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6-11/NOV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A9AB74-8792-544D-8111-D25C0C306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DYCAELS 2023, Ponta Grossa, Paraná, November 6-11, 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A741B6-1C7E-9C4F-8933-7ECFE95AF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7740C-B4AB-3445-8457-08B28DDFE53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70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  <p:sldLayoutId id="214748372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livro, foto, laranja, aberto&#10;&#10;Descrição gerada automaticamente">
            <a:extLst>
              <a:ext uri="{FF2B5EF4-FFF2-40B4-BE49-F238E27FC236}">
                <a16:creationId xmlns:a16="http://schemas.microsoft.com/office/drawing/2014/main" id="{4A4496CA-1DA9-46AE-3490-3B39082C1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6" y="0"/>
            <a:ext cx="2029882" cy="2030819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A629D7E-1928-EBBA-DD99-AD680F8F627A}"/>
              </a:ext>
            </a:extLst>
          </p:cNvPr>
          <p:cNvSpPr/>
          <p:nvPr/>
        </p:nvSpPr>
        <p:spPr>
          <a:xfrm>
            <a:off x="2254102" y="0"/>
            <a:ext cx="9937897" cy="6858000"/>
          </a:xfrm>
          <a:prstGeom prst="rect">
            <a:avLst/>
          </a:prstGeom>
          <a:solidFill>
            <a:srgbClr val="8224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9A5387-C00F-B8F6-2542-4373C4A9E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7893" y="960650"/>
            <a:ext cx="9144000" cy="1564204"/>
          </a:xfrm>
        </p:spPr>
        <p:txBody>
          <a:bodyPr>
            <a:normAutofit/>
          </a:bodyPr>
          <a:lstStyle/>
          <a:p>
            <a:r>
              <a:rPr lang="pt-BR" sz="7000" b="1" dirty="0" err="1">
                <a:solidFill>
                  <a:schemeClr val="bg1"/>
                </a:solidFill>
              </a:rPr>
              <a:t>Your</a:t>
            </a:r>
            <a:r>
              <a:rPr lang="pt-BR" sz="7000" b="1" dirty="0">
                <a:solidFill>
                  <a:schemeClr val="bg1"/>
                </a:solidFill>
              </a:rPr>
              <a:t> </a:t>
            </a:r>
            <a:r>
              <a:rPr lang="pt-BR" sz="7000" b="1" dirty="0" err="1">
                <a:solidFill>
                  <a:schemeClr val="bg1"/>
                </a:solidFill>
              </a:rPr>
              <a:t>title</a:t>
            </a:r>
            <a:r>
              <a:rPr lang="pt-BR" sz="7000" b="1" dirty="0">
                <a:solidFill>
                  <a:schemeClr val="bg1"/>
                </a:solidFill>
              </a:rPr>
              <a:t> </a:t>
            </a:r>
            <a:r>
              <a:rPr lang="pt-BR" sz="7000" b="1" dirty="0" err="1">
                <a:solidFill>
                  <a:schemeClr val="bg1"/>
                </a:solidFill>
              </a:rPr>
              <a:t>here</a:t>
            </a:r>
            <a:endParaRPr lang="pt-BR" sz="7000" b="1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47F753-7B96-D2B0-EB04-3AD8903B5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5730" y="3485503"/>
            <a:ext cx="8488326" cy="1655762"/>
          </a:xfrm>
        </p:spPr>
        <p:txBody>
          <a:bodyPr>
            <a:normAutofit fontScale="25000" lnSpcReduction="20000"/>
          </a:bodyPr>
          <a:lstStyle/>
          <a:p>
            <a:r>
              <a:rPr lang="pt-BR" sz="12800" dirty="0" err="1">
                <a:solidFill>
                  <a:schemeClr val="bg1"/>
                </a:solidFill>
              </a:rPr>
              <a:t>First</a:t>
            </a:r>
            <a:r>
              <a:rPr lang="pt-BR" sz="12800" dirty="0">
                <a:solidFill>
                  <a:schemeClr val="bg1"/>
                </a:solidFill>
              </a:rPr>
              <a:t> </a:t>
            </a:r>
            <a:r>
              <a:rPr lang="pt-BR" sz="12800" dirty="0" err="1">
                <a:solidFill>
                  <a:schemeClr val="bg1"/>
                </a:solidFill>
              </a:rPr>
              <a:t>name</a:t>
            </a:r>
            <a:r>
              <a:rPr lang="pt-BR" sz="12800" dirty="0">
                <a:solidFill>
                  <a:schemeClr val="bg1"/>
                </a:solidFill>
              </a:rPr>
              <a:t> 1 , </a:t>
            </a:r>
            <a:r>
              <a:rPr lang="pt-BR" sz="12800" dirty="0" err="1">
                <a:solidFill>
                  <a:schemeClr val="bg1"/>
                </a:solidFill>
              </a:rPr>
              <a:t>Last</a:t>
            </a:r>
            <a:r>
              <a:rPr lang="pt-BR" sz="12800" dirty="0">
                <a:solidFill>
                  <a:schemeClr val="bg1"/>
                </a:solidFill>
              </a:rPr>
              <a:t> </a:t>
            </a:r>
            <a:r>
              <a:rPr lang="pt-BR" sz="12800" dirty="0" err="1">
                <a:solidFill>
                  <a:schemeClr val="bg1"/>
                </a:solidFill>
              </a:rPr>
              <a:t>name</a:t>
            </a:r>
            <a:r>
              <a:rPr lang="pt-BR" sz="12800" dirty="0">
                <a:solidFill>
                  <a:schemeClr val="bg1"/>
                </a:solidFill>
              </a:rPr>
              <a:t> 1, </a:t>
            </a:r>
            <a:r>
              <a:rPr lang="pt-BR" sz="12800" dirty="0" err="1">
                <a:solidFill>
                  <a:schemeClr val="bg1"/>
                </a:solidFill>
              </a:rPr>
              <a:t>First</a:t>
            </a:r>
            <a:r>
              <a:rPr lang="pt-BR" sz="12800" dirty="0">
                <a:solidFill>
                  <a:schemeClr val="bg1"/>
                </a:solidFill>
              </a:rPr>
              <a:t> </a:t>
            </a:r>
            <a:r>
              <a:rPr lang="pt-BR" sz="12800" dirty="0" err="1">
                <a:solidFill>
                  <a:schemeClr val="bg1"/>
                </a:solidFill>
              </a:rPr>
              <a:t>name</a:t>
            </a:r>
            <a:r>
              <a:rPr lang="pt-BR" sz="12800" dirty="0">
                <a:solidFill>
                  <a:schemeClr val="bg1"/>
                </a:solidFill>
              </a:rPr>
              <a:t> 2, </a:t>
            </a:r>
            <a:r>
              <a:rPr lang="pt-BR" sz="12800" dirty="0" err="1">
                <a:solidFill>
                  <a:schemeClr val="bg1"/>
                </a:solidFill>
              </a:rPr>
              <a:t>Last</a:t>
            </a:r>
            <a:r>
              <a:rPr lang="pt-BR" sz="12800" dirty="0">
                <a:solidFill>
                  <a:schemeClr val="bg1"/>
                </a:solidFill>
              </a:rPr>
              <a:t> </a:t>
            </a:r>
            <a:r>
              <a:rPr lang="pt-BR" sz="12800" dirty="0" err="1">
                <a:solidFill>
                  <a:schemeClr val="bg1"/>
                </a:solidFill>
              </a:rPr>
              <a:t>name</a:t>
            </a:r>
            <a:r>
              <a:rPr lang="pt-BR" sz="12800" dirty="0">
                <a:solidFill>
                  <a:schemeClr val="bg1"/>
                </a:solidFill>
              </a:rPr>
              <a:t> 2, </a:t>
            </a:r>
            <a:r>
              <a:rPr lang="pt-BR" sz="12800" dirty="0" err="1">
                <a:solidFill>
                  <a:schemeClr val="bg1"/>
                </a:solidFill>
              </a:rPr>
              <a:t>First</a:t>
            </a:r>
            <a:r>
              <a:rPr lang="pt-BR" sz="12800" dirty="0">
                <a:solidFill>
                  <a:schemeClr val="bg1"/>
                </a:solidFill>
              </a:rPr>
              <a:t> </a:t>
            </a:r>
            <a:r>
              <a:rPr lang="pt-BR" sz="12800" dirty="0" err="1">
                <a:solidFill>
                  <a:schemeClr val="bg1"/>
                </a:solidFill>
              </a:rPr>
              <a:t>Name</a:t>
            </a:r>
            <a:r>
              <a:rPr lang="pt-BR" sz="12800" dirty="0">
                <a:solidFill>
                  <a:schemeClr val="bg1"/>
                </a:solidFill>
              </a:rPr>
              <a:t> 3, </a:t>
            </a:r>
            <a:r>
              <a:rPr lang="pt-BR" sz="12800" dirty="0" err="1">
                <a:solidFill>
                  <a:schemeClr val="bg1"/>
                </a:solidFill>
              </a:rPr>
              <a:t>Last</a:t>
            </a:r>
            <a:r>
              <a:rPr lang="pt-BR" sz="12800" dirty="0">
                <a:solidFill>
                  <a:schemeClr val="bg1"/>
                </a:solidFill>
              </a:rPr>
              <a:t> </a:t>
            </a:r>
            <a:r>
              <a:rPr lang="pt-BR" sz="12800" dirty="0" err="1">
                <a:solidFill>
                  <a:schemeClr val="bg1"/>
                </a:solidFill>
              </a:rPr>
              <a:t>Name</a:t>
            </a:r>
            <a:r>
              <a:rPr lang="pt-BR" sz="12800" dirty="0">
                <a:solidFill>
                  <a:schemeClr val="bg1"/>
                </a:solidFill>
              </a:rPr>
              <a:t> 3</a:t>
            </a:r>
          </a:p>
          <a:p>
            <a:r>
              <a:rPr lang="pt-BR" sz="12800" dirty="0" err="1">
                <a:solidFill>
                  <a:schemeClr val="bg1"/>
                </a:solidFill>
              </a:rPr>
              <a:t>Affiliation</a:t>
            </a:r>
            <a:r>
              <a:rPr lang="pt-BR" sz="12800" dirty="0">
                <a:solidFill>
                  <a:schemeClr val="bg1"/>
                </a:solidFill>
              </a:rPr>
              <a:t> 1</a:t>
            </a:r>
          </a:p>
          <a:p>
            <a:r>
              <a:rPr lang="pt-BR" sz="12800" dirty="0" err="1">
                <a:solidFill>
                  <a:schemeClr val="bg1"/>
                </a:solidFill>
              </a:rPr>
              <a:t>Affiliation</a:t>
            </a:r>
            <a:r>
              <a:rPr lang="pt-BR" sz="12800" dirty="0">
                <a:solidFill>
                  <a:schemeClr val="bg1"/>
                </a:solidFill>
              </a:rPr>
              <a:t> 2</a:t>
            </a:r>
          </a:p>
          <a:p>
            <a:r>
              <a:rPr lang="pt-BR" sz="12800" dirty="0" err="1">
                <a:solidFill>
                  <a:schemeClr val="bg1"/>
                </a:solidFill>
              </a:rPr>
              <a:t>Affiliation</a:t>
            </a:r>
            <a:r>
              <a:rPr lang="pt-BR" sz="12800" dirty="0">
                <a:solidFill>
                  <a:schemeClr val="bg1"/>
                </a:solidFill>
              </a:rPr>
              <a:t> 3</a:t>
            </a:r>
          </a:p>
          <a:p>
            <a:endParaRPr lang="pt-BR" dirty="0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9F6E428D-48EF-F727-491B-068F6B63E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442" y="6356350"/>
            <a:ext cx="6666614" cy="365125"/>
          </a:xfrm>
        </p:spPr>
        <p:txBody>
          <a:bodyPr/>
          <a:lstStyle/>
          <a:p>
            <a:r>
              <a:rPr lang="pt-BR" sz="2000" dirty="0">
                <a:solidFill>
                  <a:schemeClr val="bg1"/>
                </a:solidFill>
              </a:rPr>
              <a:t>DYCAELS 2023, Ponta Grossa, Paraná, </a:t>
            </a:r>
            <a:r>
              <a:rPr lang="pt-BR" sz="2000" dirty="0" err="1">
                <a:solidFill>
                  <a:schemeClr val="bg1"/>
                </a:solidFill>
              </a:rPr>
              <a:t>November</a:t>
            </a:r>
            <a:r>
              <a:rPr lang="pt-BR" sz="2000" dirty="0">
                <a:solidFill>
                  <a:schemeClr val="bg1"/>
                </a:solidFill>
              </a:rPr>
              <a:t> 6-11, 2023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5" name="Imagem 14" descr="Logotipo&#10;&#10;Descrição gerada automaticamente">
            <a:extLst>
              <a:ext uri="{FF2B5EF4-FFF2-40B4-BE49-F238E27FC236}">
                <a16:creationId xmlns:a16="http://schemas.microsoft.com/office/drawing/2014/main" id="{5E0FF02E-2464-8F08-08CB-D4CBC810D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" y="5934303"/>
            <a:ext cx="2125456" cy="84409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9B93A68-E229-BF39-E272-8FD3F2FA305E}"/>
              </a:ext>
            </a:extLst>
          </p:cNvPr>
          <p:cNvSpPr txBox="1"/>
          <p:nvPr/>
        </p:nvSpPr>
        <p:spPr>
          <a:xfrm>
            <a:off x="95575" y="2200940"/>
            <a:ext cx="202988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0" cap="all" dirty="0">
                <a:solidFill>
                  <a:srgbClr val="333333"/>
                </a:solidFill>
                <a:effectLst/>
                <a:latin typeface="system-ui"/>
              </a:rPr>
              <a:t>IV</a:t>
            </a:r>
            <a:r>
              <a:rPr lang="en-US" sz="1100" b="0" i="0" cap="all" dirty="0">
                <a:solidFill>
                  <a:srgbClr val="333333"/>
                </a:solidFill>
                <a:effectLst/>
                <a:latin typeface="system-ui"/>
              </a:rPr>
              <a:t> CONFERENCE ON DYNAMICS, CONTROL, AND APPLICATIONS TO APPLIED ENGINEERING AND LIFE SCIENCE AND</a:t>
            </a:r>
            <a:br>
              <a:rPr lang="en-US" sz="1100" dirty="0"/>
            </a:br>
            <a:endParaRPr lang="en-US" sz="1100" dirty="0"/>
          </a:p>
          <a:p>
            <a:pPr algn="ctr"/>
            <a:r>
              <a:rPr lang="en-US" sz="1100" b="1" i="0" cap="all" dirty="0">
                <a:solidFill>
                  <a:srgbClr val="333333"/>
                </a:solidFill>
                <a:effectLst/>
                <a:latin typeface="system-ui"/>
              </a:rPr>
              <a:t>I</a:t>
            </a:r>
            <a:r>
              <a:rPr lang="en-US" sz="1100" b="0" i="0" cap="all" dirty="0">
                <a:solidFill>
                  <a:srgbClr val="333333"/>
                </a:solidFill>
                <a:effectLst/>
                <a:latin typeface="system-ui"/>
              </a:rPr>
              <a:t> WORKSHOP ON NONLINEAR DYNAMICS, ENERGY PRODUCTION, RENEWABLE ENERGY SOURCES, ENERGY TRANSFER AND ENERGY HARVESTING</a:t>
            </a:r>
            <a:endParaRPr lang="pt-BR" sz="1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4E67F-90C4-388B-699C-FF331864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5" y="4101774"/>
            <a:ext cx="1903376" cy="5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ED6C239-0D4C-B785-7879-D7C39D28B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6" y="4631087"/>
            <a:ext cx="1577167" cy="133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8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Número de Slide 12">
            <a:extLst>
              <a:ext uri="{FF2B5EF4-FFF2-40B4-BE49-F238E27FC236}">
                <a16:creationId xmlns:a16="http://schemas.microsoft.com/office/drawing/2014/main" id="{5E81D595-A0E4-9F10-C351-4FBDFBD4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2</a:t>
            </a:fld>
            <a:endParaRPr lang="it-IT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0DE77D96-8DED-9217-17C1-8D214D726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9391"/>
            <a:ext cx="10515600" cy="132556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8900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3C889-BECE-B603-459D-8596395B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4E7E83-1092-32C5-A76F-D41A95C14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F01BD4-6016-9A58-EECC-03B346E8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740C-B4AB-3445-8457-08B28DDFE53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398897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</TotalTime>
  <Words>81</Words>
  <Application>Microsoft Office PowerPoint</Application>
  <PresentationFormat>Widescreen</PresentationFormat>
  <Paragraphs>10</Paragraphs>
  <Slides>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Humnst777 BT</vt:lpstr>
      <vt:lpstr>Palatino Linotype</vt:lpstr>
      <vt:lpstr>system-ui</vt:lpstr>
      <vt:lpstr>Personalizza struttura</vt:lpstr>
      <vt:lpstr>Your title here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Arena</dc:creator>
  <cp:lastModifiedBy>Mauricio Ribeiro</cp:lastModifiedBy>
  <cp:revision>34</cp:revision>
  <cp:lastPrinted>2022-11-20T19:21:38Z</cp:lastPrinted>
  <dcterms:created xsi:type="dcterms:W3CDTF">2021-01-08T14:49:32Z</dcterms:created>
  <dcterms:modified xsi:type="dcterms:W3CDTF">2023-09-19T18:34:57Z</dcterms:modified>
</cp:coreProperties>
</file>